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886E-05D6-6EDC-8037-31775EE74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2E080-BC65-58F8-2B2E-E08D24D2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5B07-C29E-3775-DF6E-60536112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976B-4C4E-C830-577D-198C708C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792D5-FCFC-0703-E9B7-FC39441A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507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CCF7-0727-1DC3-1461-5B0FD2E3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28139-FB7F-6092-235A-C718784E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03CD-2DC2-45A5-7DC0-5505915C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7B33A-F635-E753-DB08-79C9C9EA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21ED-5F43-EDC9-DD1D-7194D52E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40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4A71F-778A-C1B5-C93F-960BA6BCA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F142C-0B42-FEFE-8F23-2C6A68F1D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FD13-D2ED-E683-6E6C-A0C5CFA7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ADD5D-741D-7DFA-5BE5-D83EA086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6F468-DEA4-403C-623D-C688E138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3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AB5F-818C-49CE-A9FD-64B09033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CAB4-3A0B-9844-EE4D-D76DFFD3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C211C-CAF9-232A-C3C0-040BF366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F0635-0774-D398-4976-412847C4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7FE5-181C-B6E5-0F32-CD573329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44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A67B-CE22-BAA3-9DF0-A3B37832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48CA8-B3A9-E59B-BA93-3C8003DA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2320-D41C-5D54-233C-D5604C61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8789-DA07-500C-C5EF-48D38D40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4420D-885A-D1A0-E0E6-08DE5342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161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D696-DA45-8698-7F7D-DA127842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6B76-1E72-F2EE-2B43-C47A3C507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5BAF8-65D5-5580-E15F-0B7F1D943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AFD09-5680-45E9-2D09-B00B4770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4E96-383A-0AAB-4C32-6278C4C4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90145-E774-EF23-D282-B3BFCB03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96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5C41-3EE8-CDFE-D5CD-1C988CDC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1547B-4786-9925-BEED-AD85F74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1BCE0-2E36-5087-E20A-0ED9E779C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8D8EE-C1E0-89EF-4BF1-961438CAC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8EEFB-3A09-6D81-E99A-4E68A3263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327C2-0710-658B-DA5B-82684EC4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A45A7-99E9-8708-A427-DD95F134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5C475-58F9-E5D0-EE9D-A81D6672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947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A572-F0FF-3FD8-F04F-7BAFBAFF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98CB1-52CE-1B4D-FE86-9F28944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CD385-3141-A59D-9571-7EEA7AE8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C43B9-ABBD-6FCE-F9D8-9BD9C8AA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373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74C6-E07A-955D-93ED-7B50C75B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D3FEF-B827-5BF3-C32D-DFA45A5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5E38-8D95-9EDA-3D54-77170454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70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1734-3EA7-F7F1-6B1F-D5765CE5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399D-9245-FDB7-DEBF-0F790486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4393F-8813-8387-695F-9DE6DEB6E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CAD3-618E-F134-2B83-B772DFAC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36710-15CA-9398-70B8-E88B5CB6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EE878-2A35-7579-BED9-189EEC19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594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7FBD-76BB-4FA3-99FB-291C30C3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52CD7-2F3F-EB20-97C1-E7793EA11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BE200-E407-2EF6-4056-5B2E49845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E3B73-82D9-0108-3F10-8E8EE2AB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6A681-051E-69DD-2205-C7498C0E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C7A32-71A6-FB0C-5370-2431BBD6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316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BE017-5216-6D66-1786-E49C8A62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E444-57E4-0F62-1E1E-67855D8D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9630-06C0-C851-8B1D-C5E9F2527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85B7-1850-4900-9449-AAEA3968A4D6}" type="datetimeFigureOut">
              <a:rPr lang="en-MY" smtClean="0"/>
              <a:t>3/2/2025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90BCD-D77C-D4CD-0366-387448B0F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174FE-2FC7-2D9A-74CA-06CAAB6CE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51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548919"/>
              </p:ext>
            </p:extLst>
          </p:nvPr>
        </p:nvGraphicFramePr>
        <p:xfrm>
          <a:off x="362855" y="1193470"/>
          <a:ext cx="11568588" cy="44050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21943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21076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29741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74920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1696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29910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Lentil Carrot Soup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 &amp; Beans Salad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Watermelon Salad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Cauliflower Soup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Pumpkin Salad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 Chickken w. Semi Dried Tomatoes &amp; Arugula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BBQ Chicken Sub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&amp; Onion Jam Sub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Tuna Croissant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5788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Boles de Picolat (Meatballs in a Spicy Tomato Sauce)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Cajun Fish With Lemon Butter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Cordon Bleu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Jerk Chicken With Peri Peri Sauce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Puttanesca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29910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Steamed Broccoli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Creamy Spinach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Cabbage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 Capsicum &amp; Carrot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Zucchini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29910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Pilaf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Mashed Potato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Jollof Pilaf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Bread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3471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Salted Egg Chicken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Thai Basil Chicken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Shredded Chicken With Broth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Curry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1342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Long Cabbage with Carrot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Stir-fried Kailan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 Choy &amp; Beansprout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Cabbage With Turmeric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34714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Jasmine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 Fried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Kueh Teow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Briyani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44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Bolognese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Tofu Beans Stew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&amp; Sour Tofu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Stir-fried Tofu with Tauchu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Chickpeas &amp; Tofu Marinara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34714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Yogurt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Edam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34714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Papaya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 Cake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Watermelon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Potato </a:t>
                      </a:r>
                      <a:r>
                        <a:rPr lang="en-MY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Poridge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7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3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cs typeface="Arial"/>
              </a:rPr>
              <a:t>rd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Feb 2025 – 7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Feb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LFKL</a:t>
            </a:r>
          </a:p>
        </p:txBody>
      </p:sp>
    </p:spTree>
    <p:extLst>
      <p:ext uri="{BB962C8B-B14F-4D97-AF65-F5344CB8AC3E}">
        <p14:creationId xmlns:p14="http://schemas.microsoft.com/office/powerpoint/2010/main" val="421651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688241"/>
              </p:ext>
            </p:extLst>
          </p:nvPr>
        </p:nvGraphicFramePr>
        <p:xfrm>
          <a:off x="362855" y="1193468"/>
          <a:ext cx="11568588" cy="438741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21943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21076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29741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74920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14101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Lentil &amp; Corn Salad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Spiced Pumpkin Soup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Greek Salad with Feta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Creamy Greenpeas Soup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Salad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248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Wrap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Cornie Island Hotdog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 Baguette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Mac &amp; Cheese Burrito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4141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Bolognaise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Florentine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Fricassee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Butter Baked Fish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Chili Con Carne (Beef)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4141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Cauliflower &amp; Green Beans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 Aubergine &amp; Green Capsicum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Buttered Broccoli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French Beans &amp; Cherry Tomatoes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Capsicum &amp; Onion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4141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Pomme De Terre Grenaille (Tender Baby Potatoes)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Parsley Boiled Potato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2662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Sesame Chicken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Chicken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 Roasted Chicken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Nyonya Broth With Chicken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4367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Napa Cabbage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 Choy Oyster with Garlic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Ipoh Bean Sprout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Poached Pak Choy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26620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Jasmine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Fried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Mee / Glass Noodles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621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Chickpeas With Tofu Stew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Stir-Fried Vegetarian Mock Meat With Tempeh Sambal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Beancurd &amp; Chickpea Curry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Mapo Tofu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Pizza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266208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Yoghurt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Fruits Yogurt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Emmanthal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30346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Watermelon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Dragon Fruits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Pie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 Dew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Moist Chocolate Cake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7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lvl="0" algn="ctr">
              <a:spcBef>
                <a:spcPct val="0"/>
              </a:spcBef>
              <a:spcAft>
                <a:spcPts val="488"/>
              </a:spcAft>
            </a:pP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10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Feb 2025 – 14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Feb 2025</a:t>
            </a:r>
            <a:endParaRPr lang="en-US" sz="2000" b="1" dirty="0">
              <a:solidFill>
                <a:srgbClr val="ED7D3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LFKL</a:t>
            </a:r>
          </a:p>
        </p:txBody>
      </p:sp>
    </p:spTree>
    <p:extLst>
      <p:ext uri="{BB962C8B-B14F-4D97-AF65-F5344CB8AC3E}">
        <p14:creationId xmlns:p14="http://schemas.microsoft.com/office/powerpoint/2010/main" val="342756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186165"/>
              </p:ext>
            </p:extLst>
          </p:nvPr>
        </p:nvGraphicFramePr>
        <p:xfrm>
          <a:off x="362855" y="1193469"/>
          <a:ext cx="11568588" cy="440755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21943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21076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29741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74920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22478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24771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Melon &amp; Jicama Salad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Pistou Soup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Salad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 Leek Soup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 Vegetable Salad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Sesame Panini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Tandoori Chicken Wrap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Banh Mi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 Sandwich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4247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Lasagna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Mediterranean Baked Fish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Baked Chicken Marinara Sauce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Barbecue Chicken Burger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Muniere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42477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Broccoli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Carrottes Vichy (Carrot with Butter &amp; Herbs)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Beans &amp; Carrot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 Corn on the Cob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 Zucchini &amp; Eggplant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25486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Bread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Pilaf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Fries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Pea Mashed Potato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5946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 Mango Chicken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Tandoori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 Steam Fish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 Chicken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2477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Salted Fish Cabbage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 &amp; Dhall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Poached Cabbage With Soy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Kailan with Carrot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25634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Jasmine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Paratha Bread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Jasmine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Steamed Rice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424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Tofu &amp; Vegetable Lasagna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Koren BBQ Tofu &amp; Tempeh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Tofu &amp; Mushroom Pie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Tofu &amp; Mushroom Stew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Bolognese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Camembert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Yoghurt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Edam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Cream Cheese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Bubur Pulut Hitam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Wedges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Watermelon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 Butter Pudding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Papaya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7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17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Feb 2025 – 21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cs typeface="Arial"/>
              </a:rPr>
              <a:t>st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Feb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LFKL</a:t>
            </a:r>
          </a:p>
        </p:txBody>
      </p:sp>
    </p:spTree>
    <p:extLst>
      <p:ext uri="{BB962C8B-B14F-4D97-AF65-F5344CB8AC3E}">
        <p14:creationId xmlns:p14="http://schemas.microsoft.com/office/powerpoint/2010/main" val="29053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750308"/>
              </p:ext>
            </p:extLst>
          </p:nvPr>
        </p:nvGraphicFramePr>
        <p:xfrm>
          <a:off x="362855" y="1193467"/>
          <a:ext cx="11568588" cy="440755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21943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21076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29741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74920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35015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339751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269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3397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48062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33975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5642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36401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28837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509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7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24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Feb 2025 – 28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Feb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LFKL</a:t>
            </a:r>
          </a:p>
        </p:txBody>
      </p:sp>
    </p:spTree>
    <p:extLst>
      <p:ext uri="{BB962C8B-B14F-4D97-AF65-F5344CB8AC3E}">
        <p14:creationId xmlns:p14="http://schemas.microsoft.com/office/powerpoint/2010/main" val="139069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350690"/>
              </p:ext>
            </p:extLst>
          </p:nvPr>
        </p:nvGraphicFramePr>
        <p:xfrm>
          <a:off x="362855" y="1193468"/>
          <a:ext cx="11568588" cy="465576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21943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21076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29741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74920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6471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64665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246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BFBFB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BFBFB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4184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41844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41844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2690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4833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26900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627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26900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306649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7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lvl="0" algn="ctr">
              <a:spcBef>
                <a:spcPct val="0"/>
              </a:spcBef>
              <a:spcAft>
                <a:spcPts val="488"/>
              </a:spcAft>
            </a:pPr>
            <a:endParaRPr lang="en-US" sz="2000" b="1" dirty="0">
              <a:solidFill>
                <a:srgbClr val="ED7D3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LFKL</a:t>
            </a:r>
          </a:p>
        </p:txBody>
      </p:sp>
    </p:spTree>
    <p:extLst>
      <p:ext uri="{BB962C8B-B14F-4D97-AF65-F5344CB8AC3E}">
        <p14:creationId xmlns:p14="http://schemas.microsoft.com/office/powerpoint/2010/main" val="297027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C633821402740AA7EAF353C0314EF" ma:contentTypeVersion="13" ma:contentTypeDescription="Crée un document." ma:contentTypeScope="" ma:versionID="b4adada4f2c8499eef1149617be737ff">
  <xsd:schema xmlns:xsd="http://www.w3.org/2001/XMLSchema" xmlns:xs="http://www.w3.org/2001/XMLSchema" xmlns:p="http://schemas.microsoft.com/office/2006/metadata/properties" xmlns:ns2="ff0f1a79-a8ab-45a4-9cea-d2086970fb98" xmlns:ns3="cc3073a3-b098-4e8a-b48f-2eaa323968af" targetNamespace="http://schemas.microsoft.com/office/2006/metadata/properties" ma:root="true" ma:fieldsID="fd75359a73bb0e8cbe92b1e7a0b655ad" ns2:_="" ns3:_="">
    <xsd:import namespace="ff0f1a79-a8ab-45a4-9cea-d2086970fb98"/>
    <xsd:import namespace="cc3073a3-b098-4e8a-b48f-2eaa323968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f1a79-a8ab-45a4-9cea-d2086970f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15f2771-dd48-4164-a941-1974b4235a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073a3-b098-4e8a-b48f-2eaa323968a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2b73904-cf36-4d76-87df-d40cb8949f74}" ma:internalName="TaxCatchAll" ma:showField="CatchAllData" ma:web="cc3073a3-b098-4e8a-b48f-2eaa323968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0f1a79-a8ab-45a4-9cea-d2086970fb98">
      <Terms xmlns="http://schemas.microsoft.com/office/infopath/2007/PartnerControls"/>
    </lcf76f155ced4ddcb4097134ff3c332f>
    <TaxCatchAll xmlns="cc3073a3-b098-4e8a-b48f-2eaa323968af" xsi:nil="true"/>
  </documentManagement>
</p:properties>
</file>

<file path=customXml/itemProps1.xml><?xml version="1.0" encoding="utf-8"?>
<ds:datastoreItem xmlns:ds="http://schemas.openxmlformats.org/officeDocument/2006/customXml" ds:itemID="{663B06BC-7003-4C15-AA06-66A27313982F}"/>
</file>

<file path=customXml/itemProps2.xml><?xml version="1.0" encoding="utf-8"?>
<ds:datastoreItem xmlns:ds="http://schemas.openxmlformats.org/officeDocument/2006/customXml" ds:itemID="{5B76DBD7-F702-479D-997F-B049570931FD}"/>
</file>

<file path=customXml/itemProps3.xml><?xml version="1.0" encoding="utf-8"?>
<ds:datastoreItem xmlns:ds="http://schemas.openxmlformats.org/officeDocument/2006/customXml" ds:itemID="{D3215ED0-7125-409D-924E-87E60E179014}"/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884</Words>
  <Application>Microsoft Office PowerPoint</Application>
  <PresentationFormat>Widescreen</PresentationFormat>
  <Paragraphs>332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Nur Shahima</cp:lastModifiedBy>
  <cp:revision>72</cp:revision>
  <dcterms:created xsi:type="dcterms:W3CDTF">2023-08-02T01:55:00Z</dcterms:created>
  <dcterms:modified xsi:type="dcterms:W3CDTF">2025-02-03T02:57:08Z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0x010100A0FC633821402740AA7EAF353C0314EF</vt:lpwstr>
  </property>
</Properties>
</file>